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14704" y="1957936"/>
            <a:ext cx="6096000" cy="24672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cap="al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NOTARIO 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2000" kern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LIC. SALVADOR SALAZAR PALENCIA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Dirección: GONZALEZ 4 Y 5 NUM. 70 DESP.5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C.P. 87300 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Matamoros, Tamaulipas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Teléfono: 86 88 16 67 30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37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8</TotalTime>
  <Words>20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Times New Roman</vt:lpstr>
      <vt:lpstr>Gallery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1</cp:revision>
  <dcterms:created xsi:type="dcterms:W3CDTF">2021-06-24T01:55:23Z</dcterms:created>
  <dcterms:modified xsi:type="dcterms:W3CDTF">2021-06-24T02:03:57Z</dcterms:modified>
</cp:coreProperties>
</file>