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6/23/2021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14704" y="1957936"/>
            <a:ext cx="6096000" cy="246721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000" cap="all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NOTARIO 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000" kern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LIC. SALVADOR SALAZAR PALENCIA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Dirección: GONZALEZ 4 Y 5 NUM. 70 DESP.5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C.P. 87300 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Matamoros, Tamaulipas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s-MX" sz="20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Teléfono: 86 88 16 67 30</a:t>
            </a:r>
            <a:endParaRPr lang="es-MX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379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8</TotalTime>
  <Words>20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Gill Sans MT</vt:lpstr>
      <vt:lpstr>Times New Roman</vt:lpstr>
      <vt:lpstr>Gallery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LENOVO</dc:creator>
  <cp:lastModifiedBy>LENOVO</cp:lastModifiedBy>
  <cp:revision>1</cp:revision>
  <dcterms:created xsi:type="dcterms:W3CDTF">2021-06-24T01:55:23Z</dcterms:created>
  <dcterms:modified xsi:type="dcterms:W3CDTF">2021-06-24T02:03:57Z</dcterms:modified>
</cp:coreProperties>
</file>